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2" r:id="rId2"/>
    <p:sldId id="280" r:id="rId3"/>
    <p:sldId id="282" r:id="rId4"/>
    <p:sldId id="256" r:id="rId5"/>
    <p:sldId id="263" r:id="rId6"/>
    <p:sldId id="264" r:id="rId7"/>
    <p:sldId id="265" r:id="rId8"/>
    <p:sldId id="283" r:id="rId9"/>
    <p:sldId id="284" r:id="rId10"/>
    <p:sldId id="266" r:id="rId11"/>
    <p:sldId id="294" r:id="rId12"/>
    <p:sldId id="286" r:id="rId13"/>
    <p:sldId id="287" r:id="rId14"/>
    <p:sldId id="289" r:id="rId15"/>
    <p:sldId id="288" r:id="rId16"/>
    <p:sldId id="290" r:id="rId17"/>
    <p:sldId id="291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5" r:id="rId26"/>
    <p:sldId id="276" r:id="rId27"/>
    <p:sldId id="292" r:id="rId28"/>
    <p:sldId id="281" r:id="rId29"/>
    <p:sldId id="295" r:id="rId30"/>
    <p:sldId id="293" r:id="rId31"/>
    <p:sldId id="25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676400" y="4114800"/>
            <a:ext cx="3429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F0105-6CB4-4BBC-867A-57D07C345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7B6C-E8EC-446B-A50B-2EDEBDE1A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EC199-6582-4A25-B637-561E20A8D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D83E91-42DC-4591-8A8A-27EE333A532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8D713A-8396-4C35-9FB7-02D9FF5CB2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619250" y="2492375"/>
            <a:ext cx="64801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8800" b="1">
                <a:latin typeface="Harrington" pitchFamily="82" charset="0"/>
              </a:rPr>
              <a:t>  </a:t>
            </a:r>
            <a:endParaRPr lang="ru-RU" sz="6600" b="1">
              <a:latin typeface="Harrington" pitchFamily="82" charset="0"/>
            </a:endParaRPr>
          </a:p>
        </p:txBody>
      </p:sp>
      <p:pic>
        <p:nvPicPr>
          <p:cNvPr id="2051" name="Picture 5" descr="12 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день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88913"/>
            <a:ext cx="252253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дро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644900"/>
            <a:ext cx="197326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пр 12 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860800"/>
            <a:ext cx="33861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Ельци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04813"/>
            <a:ext cx="22336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днь р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4508500"/>
            <a:ext cx="25209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611188" y="2565400"/>
            <a:ext cx="8137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5400" b="1"/>
              <a:t>           День России</a:t>
            </a:r>
          </a:p>
        </p:txBody>
      </p:sp>
      <p:pic>
        <p:nvPicPr>
          <p:cNvPr id="2058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2"/>
          <p:cNvSpPr>
            <a:spLocks noChangeArrowheads="1" noChangeShapeType="1" noTextEdit="1"/>
          </p:cNvSpPr>
          <p:nvPr/>
        </p:nvSpPr>
        <p:spPr bwMode="auto">
          <a:xfrm>
            <a:off x="714348" y="357166"/>
            <a:ext cx="31734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Гимн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5003800" y="0"/>
            <a:ext cx="41402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br>
              <a:rPr lang="ru-RU" sz="1400" dirty="0">
                <a:latin typeface="Tahoma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1-й куплет: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Россия - священная наша держава,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Россия - любимая наша страна.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Могучая воля, великая слава -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Твое достоянье на все времена!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Припев: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Славься, Отечество наше свободное, 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Братских народов союз вековой, 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Предками данная мудрость народная! 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Славься, страна! Мы гордимся тобой!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2-й куплет: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От южных морей до полярного края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Раскинулись наши леса и поля.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Одна ты на свете! Одна ты такая -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Хранимая Богом родная земля!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Припев: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Славься, Отечество наше свободное, 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Братских народов союз вековой, 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Предками данная мудрость народная! 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Славься, страна! Мы гордимся тобой!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3-й куплет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Широкий простор для мечты и для жизни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Грядущие нам открывают года.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Нам силу дает наша верность Отчизне.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Так было, так есть и так будет всегда!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Припев: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Славься, Отечество наше свободное, 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Братских народов союз вековой, 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Предками данная мудрость народная! 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Славься, страна! Мы гордимся тобой!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857224" y="1214422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Дата принятия: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07.03.2001</a:t>
            </a:r>
            <a:endParaRPr lang="ru-RU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6501" name="Picture 5" descr="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1511301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214546" y="2357430"/>
            <a:ext cx="2549993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музыка: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А.В.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Александров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6503" name="Picture 7" descr="mihalkov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4132116"/>
            <a:ext cx="1522442" cy="181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2071670" y="4857760"/>
            <a:ext cx="2064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слова: 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С.В.Михалков</a:t>
            </a:r>
          </a:p>
        </p:txBody>
      </p:sp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usgerb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1928826" cy="23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3dflagsdotcom_russi_2fawm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7166"/>
            <a:ext cx="2455763" cy="1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PU21_02\Pictures\800px-Картина_«Илья_Муромец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358114" cy="6048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PU21_02\Pictures\AlexanderNevskyTit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714876" cy="61834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PU21_02\Pictures\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612037" cy="50130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PU21_02\Pictures\0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3765039" cy="541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PU21_02\Pictures\Gagarin_in_Swed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85794"/>
            <a:ext cx="3267092" cy="47521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PU21_02\Pictures\1406892885_85d77_vdv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1338" y="857232"/>
            <a:ext cx="6854187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500034" y="2420938"/>
            <a:ext cx="8143932" cy="3824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 </a:t>
            </a:r>
            <a:r>
              <a:rPr lang="en-US" sz="2400" b="1" dirty="0"/>
              <a:t>   </a:t>
            </a:r>
            <a:r>
              <a:rPr lang="ru-RU" sz="3200" b="1" dirty="0">
                <a:solidFill>
                  <a:schemeClr val="bg1"/>
                </a:solidFill>
              </a:rPr>
              <a:t>Помимо традиционных символов в виде герба, флага и гимна, каждая страна имеет и ряд других национальных символов, которые обозначают специфические для каждой страны историю, культуру и быт.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chemeClr val="bg1"/>
                </a:solidFill>
              </a:rPr>
              <a:t>          Россия также имеет свои неофициальные символы.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9571" name="WordArt 3"/>
          <p:cNvSpPr>
            <a:spLocks noChangeArrowheads="1" noChangeShapeType="1" noTextEdit="1"/>
          </p:cNvSpPr>
          <p:nvPr/>
        </p:nvSpPr>
        <p:spPr bwMode="auto">
          <a:xfrm>
            <a:off x="1071538" y="642918"/>
            <a:ext cx="7358114" cy="1371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Неофициальные </a:t>
            </a:r>
          </a:p>
          <a:p>
            <a:pPr algn="ctr"/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символы России</a:t>
            </a:r>
          </a:p>
        </p:txBody>
      </p:sp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1000100" y="428604"/>
            <a:ext cx="7010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Красная площадь</a:t>
            </a:r>
          </a:p>
        </p:txBody>
      </p:sp>
      <p:pic>
        <p:nvPicPr>
          <p:cNvPr id="110596" name="Picture 4" descr="красная площад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967920"/>
            <a:ext cx="4071966" cy="2790898"/>
          </a:xfrm>
          <a:noFill/>
        </p:spPr>
      </p:pic>
      <p:pic>
        <p:nvPicPr>
          <p:cNvPr id="110597" name="Picture 5" descr="лобное мест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2" y="1957640"/>
            <a:ext cx="3640165" cy="2776285"/>
          </a:xfrm>
          <a:noFill/>
        </p:spPr>
      </p:pic>
      <p:sp>
        <p:nvSpPr>
          <p:cNvPr id="1105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57158" y="4724400"/>
            <a:ext cx="8215370" cy="191931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</a:rPr>
              <a:t>         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Красная площадь, как символ единства России, героизма российского народа, боевой и трудовой славы многих наших соотечественников, а также как место многочисленных исторических и судьбоносных событий является гордостью каждого и олицетворяет величие России. Красная площадь – символ центра страны, ее средоточие.</a:t>
            </a:r>
          </a:p>
        </p:txBody>
      </p:sp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480" y="2500306"/>
            <a:ext cx="5867400" cy="1854200"/>
          </a:xfrm>
          <a:solidFill>
            <a:schemeClr val="hlink"/>
          </a:solidFill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/>
            <a:r>
              <a:rPr lang="ru-RU" sz="7200" dirty="0">
                <a:solidFill>
                  <a:srgbClr val="FF0000"/>
                </a:solidFill>
              </a:rPr>
              <a:t>День России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0430" y="4429132"/>
            <a:ext cx="4357718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en-US" sz="6600" dirty="0"/>
          </a:p>
          <a:p>
            <a:pPr eaLnBrk="1" hangingPunct="1"/>
            <a:r>
              <a:rPr lang="ru-RU" sz="6600" dirty="0"/>
              <a:t>12 июня</a:t>
            </a:r>
          </a:p>
        </p:txBody>
      </p:sp>
      <p:pic>
        <p:nvPicPr>
          <p:cNvPr id="3076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24400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88913"/>
            <a:ext cx="2663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3dflagsdotcom_russi_2fawm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0"/>
            <a:ext cx="33829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1214414" y="357166"/>
            <a:ext cx="6697662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Кремлевские куранты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2492375"/>
            <a:ext cx="51847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</a:rPr>
              <a:t>   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Кремлевские куранты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на Спасской башне,  давно уже стали символом не только Красной площади, но и точности, надежности и незыблемости России </a:t>
            </a:r>
          </a:p>
        </p:txBody>
      </p:sp>
      <p:pic>
        <p:nvPicPr>
          <p:cNvPr id="112644" name="Picture 4" descr="Крем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205038"/>
            <a:ext cx="337978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Березк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WordArt 3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51181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Береза</a:t>
            </a:r>
            <a:endParaRPr lang="ru-RU" sz="3600" kern="10" spc="720" dirty="0">
              <a:ln w="19050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52950"/>
            <a:ext cx="5508625" cy="230505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ru-RU" sz="3500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ru-RU" sz="3500" i="1" dirty="0">
                <a:solidFill>
                  <a:schemeClr val="bg1"/>
                </a:solidFill>
                <a:latin typeface="Times New Roman" pitchFamily="18" charset="0"/>
              </a:rPr>
              <a:t>Береза всегда считалась символом России, символом ее одухотворенности, процветания и долголетия.</a:t>
            </a:r>
            <a:r>
              <a:rPr lang="ru-RU" sz="35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214554"/>
            <a:ext cx="4897438" cy="1584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bg1"/>
                </a:solidFill>
              </a:rPr>
              <a:t>         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Матрешки –  неофициальный символ России. Символ ее загадочной для всех души.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15716" name="Picture 4" descr="Матрешки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989138"/>
            <a:ext cx="3289198" cy="2797184"/>
          </a:xfrm>
          <a:noFill/>
        </p:spPr>
      </p:pic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1214414" y="571480"/>
            <a:ext cx="653573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Матрешки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</a:endParaRPr>
          </a:p>
        </p:txBody>
      </p:sp>
      <p:pic>
        <p:nvPicPr>
          <p:cNvPr id="115717" name="Picture 5" descr="Матрешки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92600"/>
            <a:ext cx="3581428" cy="226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2"/>
          <p:cNvSpPr>
            <a:spLocks noChangeArrowheads="1" noChangeShapeType="1" noTextEdit="1"/>
          </p:cNvSpPr>
          <p:nvPr/>
        </p:nvSpPr>
        <p:spPr bwMode="auto">
          <a:xfrm>
            <a:off x="2357423" y="428604"/>
            <a:ext cx="614366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Медведь</a:t>
            </a:r>
            <a:endParaRPr lang="ru-RU" sz="3600" kern="10" spc="720" dirty="0">
              <a:ln w="19050">
                <a:solidFill>
                  <a:schemeClr val="bg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571744"/>
            <a:ext cx="5643602" cy="386716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       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Как правило, в народном сознании медведь - величественное животное, занимающее исключительное положение среди других зверей. Во многом оно обусловлено биологическими качествами медведя, его размерами, силой, мощью, сметливостью, переходами от движений ленивых и неуклюжих - к быстрым и точным. Не случайно его изображение имеют на своих гербах многие русские города (Ярославль, Новгород и др.), а сам медведь является неофициальным символом России и русского народа.</a:t>
            </a:r>
          </a:p>
        </p:txBody>
      </p:sp>
      <p:pic>
        <p:nvPicPr>
          <p:cNvPr id="116740" name="Picture 4" descr="Медвед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3375"/>
            <a:ext cx="2006600" cy="1728788"/>
          </a:xfrm>
          <a:noFill/>
        </p:spPr>
      </p:pic>
      <p:pic>
        <p:nvPicPr>
          <p:cNvPr id="116741" name="Picture 5" descr="Медведь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940425" y="2538413"/>
            <a:ext cx="2873375" cy="4319587"/>
          </a:xfrm>
          <a:noFill/>
        </p:spPr>
      </p:pic>
    </p:spTree>
  </p:cSld>
  <p:clrMapOvr>
    <a:masterClrMapping/>
  </p:clrMapOvr>
  <p:transition spd="med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428868"/>
            <a:ext cx="4535487" cy="38163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b="1" dirty="0">
                <a:solidFill>
                  <a:schemeClr val="bg1"/>
                </a:solidFill>
              </a:rPr>
              <a:t>   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О тройке поэты слагали стихи, народ сочинял частушки, художники увековечили ее в живописи и лаковой миниатюре, ваятели - в скульптуре. Тройка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превратилась в достойный символ России, олицетворяющий русскую удалую и загадочную душу. Тройка - символ русского народа и его культуры с ее безудержной удалью и пронзительной лиричностью.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17763" name="Picture 3" descr="Матрешки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2857496"/>
            <a:ext cx="4130588" cy="3199751"/>
          </a:xfrm>
          <a:noFill/>
        </p:spPr>
      </p:pic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>
            <a:off x="2124075" y="938213"/>
            <a:ext cx="5652000" cy="11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Тройка</a:t>
            </a:r>
          </a:p>
        </p:txBody>
      </p:sp>
    </p:spTree>
  </p:cSld>
  <p:clrMapOvr>
    <a:masterClrMapping/>
  </p:clrMapOvr>
  <p:transition spd="med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6516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Самовар</a:t>
            </a:r>
            <a:endParaRPr lang="ru-RU" sz="3600" kern="10" spc="720" dirty="0">
              <a:ln w="19050">
                <a:solidFill>
                  <a:schemeClr val="bg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989138"/>
            <a:ext cx="5221318" cy="4464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         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Тульский самовар с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</a:rPr>
              <a:t>жемчужником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 на тулове, с фигурной ручкой-веткой является символом русского гостеприимства.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         Самовар олицетворял бытовые стороны русского образа жизни </a:t>
            </a:r>
          </a:p>
        </p:txBody>
      </p:sp>
      <p:pic>
        <p:nvPicPr>
          <p:cNvPr id="118788" name="Picture 4" descr="Самова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1162" y="2038350"/>
            <a:ext cx="2962275" cy="4000500"/>
          </a:xfrm>
          <a:noFill/>
        </p:spPr>
      </p:pic>
    </p:spTree>
  </p:cSld>
  <p:clrMapOvr>
    <a:masterClrMapping/>
  </p:clrMapOvr>
  <p:transition spd="med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653893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Балалайка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4643446"/>
            <a:ext cx="4741893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      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Балалайка — это один из инструментов, ставших (наряду с гармонью и, в меньшей степени, жалейкой) музыкальным символом русского народа.</a:t>
            </a:r>
          </a:p>
        </p:txBody>
      </p:sp>
      <p:pic>
        <p:nvPicPr>
          <p:cNvPr id="119812" name="Picture 4" descr="Балалайка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8195" y="1981200"/>
            <a:ext cx="3068210" cy="4114800"/>
          </a:xfrm>
          <a:noFill/>
        </p:spPr>
      </p:pic>
      <p:pic>
        <p:nvPicPr>
          <p:cNvPr id="119813" name="Picture 5" descr="Балалай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66641">
            <a:off x="250825" y="2349500"/>
            <a:ext cx="27368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6" descr="Балалайк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565400"/>
            <a:ext cx="15128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21_02\Pictures\image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4714876" cy="3595093"/>
          </a:xfrm>
          <a:prstGeom prst="rect">
            <a:avLst/>
          </a:prstGeom>
          <a:noFill/>
        </p:spPr>
      </p:pic>
      <p:pic>
        <p:nvPicPr>
          <p:cNvPr id="2051" name="Picture 3" descr="C:\Users\PU21_02\Pictures\c550ad7b59488416e28708c04e131ee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3556715" cy="32366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000108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80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Лапти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1267" name="Picture 4" descr="рос 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21_02\Pictures\UtZYzwX2IVPAcUOV0GjkNcQ0r9xQCw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895945" cy="4429132"/>
          </a:xfrm>
          <a:prstGeom prst="rect">
            <a:avLst/>
          </a:prstGeom>
          <a:noFill/>
        </p:spPr>
      </p:pic>
      <p:pic>
        <p:nvPicPr>
          <p:cNvPr id="5124" name="Picture 4" descr="C:\Users\PU21_02\Pictures\2640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3143272" cy="2091626"/>
          </a:xfrm>
          <a:prstGeom prst="rect">
            <a:avLst/>
          </a:prstGeom>
          <a:noFill/>
        </p:spPr>
      </p:pic>
      <p:pic>
        <p:nvPicPr>
          <p:cNvPr id="5125" name="Picture 5" descr="C:\Users\PU21_02\Pictures\5733744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860" y="428604"/>
            <a:ext cx="2627140" cy="17621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95288" y="3860800"/>
            <a:ext cx="853443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Сам документ был подписан четырьмя годами ранее на первом съезде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 народных депутатов РСФСР в условиях, когда бывшие республики 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Советского Союза одна за другой становились независимыми. Позже для простоты его стали называть просто Днем независимости. Кстати, именно </a:t>
            </a:r>
            <a:r>
              <a:rPr lang="ru-RU" b="1" dirty="0">
                <a:solidFill>
                  <a:schemeClr val="bg1"/>
                </a:solidFill>
              </a:rPr>
              <a:t>12 июня </a:t>
            </a:r>
            <a:r>
              <a:rPr lang="ru-RU" dirty="0">
                <a:solidFill>
                  <a:schemeClr val="bg1"/>
                </a:solidFill>
              </a:rPr>
              <a:t>помимо «независимости» </a:t>
            </a:r>
            <a:r>
              <a:rPr lang="ru-RU" b="1" dirty="0">
                <a:solidFill>
                  <a:schemeClr val="bg1"/>
                </a:solidFill>
              </a:rPr>
              <a:t>наша страна обрела первого всенародно избранного президента.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ba-RU" dirty="0">
              <a:solidFill>
                <a:schemeClr val="bg1"/>
              </a:solidFill>
            </a:endParaRPr>
          </a:p>
          <a:p>
            <a:pPr eaLnBrk="1" hangingPunct="1"/>
            <a:endParaRPr lang="ba-RU" dirty="0">
              <a:solidFill>
                <a:schemeClr val="bg1"/>
              </a:solidFill>
            </a:endParaRPr>
          </a:p>
          <a:p>
            <a:pPr eaLnBrk="1" hangingPunct="1"/>
            <a:endParaRPr lang="ba-RU" dirty="0">
              <a:solidFill>
                <a:schemeClr val="bg1"/>
              </a:solidFill>
            </a:endParaRPr>
          </a:p>
          <a:p>
            <a:pPr eaLnBrk="1" hangingPunct="1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8" name="Picture 1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2" y="404813"/>
            <a:ext cx="2553831" cy="352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glr5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4505"/>
            <a:ext cx="3786214" cy="283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U21_02\Pictures\image0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00822" cy="4333881"/>
          </a:xfrm>
          <a:prstGeom prst="rect">
            <a:avLst/>
          </a:prstGeom>
          <a:noFill/>
        </p:spPr>
      </p:pic>
      <p:pic>
        <p:nvPicPr>
          <p:cNvPr id="3076" name="Picture 4" descr="C:\Users\PU21_02\Pictures\Monument_Ishimb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50" y="3290284"/>
            <a:ext cx="5357850" cy="3567716"/>
          </a:xfrm>
          <a:prstGeom prst="rect">
            <a:avLst/>
          </a:prstGeom>
          <a:noFill/>
        </p:spPr>
      </p:pic>
      <p:pic>
        <p:nvPicPr>
          <p:cNvPr id="3074" name="Picture 2" descr="C:\Users\PU21_02\Pictures\Hr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568" y="0"/>
            <a:ext cx="5111432" cy="3357586"/>
          </a:xfrm>
          <a:prstGeom prst="rect">
            <a:avLst/>
          </a:prstGeom>
          <a:noFill/>
        </p:spPr>
      </p:pic>
      <p:pic>
        <p:nvPicPr>
          <p:cNvPr id="3077" name="Picture 5" descr="C:\Users\PU21_02\Pictures\1433843025_sab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4029"/>
            <a:ext cx="4714876" cy="358397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U21_02\Pictures\69918177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usgerb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7"/>
            <a:ext cx="1571636" cy="188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3dflagsdotcom_russi_2fawm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2455763" cy="1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85723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spc="72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символы </a:t>
            </a:r>
          </a:p>
          <a:p>
            <a:pPr algn="ctr"/>
            <a:r>
              <a:rPr lang="ru-RU" sz="4800" kern="10" spc="72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России</a:t>
            </a:r>
          </a:p>
        </p:txBody>
      </p:sp>
    </p:spTree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WordArt 2"/>
          <p:cNvSpPr>
            <a:spLocks noChangeArrowheads="1" noChangeShapeType="1" noTextEdit="1"/>
          </p:cNvSpPr>
          <p:nvPr/>
        </p:nvSpPr>
        <p:spPr bwMode="auto">
          <a:xfrm>
            <a:off x="500034" y="785793"/>
            <a:ext cx="8320116" cy="1203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Москва-столица России</a:t>
            </a:r>
          </a:p>
        </p:txBody>
      </p:sp>
      <p:pic>
        <p:nvPicPr>
          <p:cNvPr id="102404" name="Picture 4" descr="Моск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1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285992"/>
            <a:ext cx="8713787" cy="2214578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Белый цвет </a:t>
            </a:r>
            <a:r>
              <a:rPr lang="ru-RU" sz="3200" b="1" dirty="0">
                <a:solidFill>
                  <a:schemeClr val="folHlink"/>
                </a:solidFill>
                <a:latin typeface="Times New Roman" pitchFamily="18" charset="0"/>
              </a:rPr>
              <a:t>-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chemeClr val="folHlink"/>
                </a:solidFill>
                <a:latin typeface="Times New Roman" pitchFamily="18" charset="0"/>
              </a:rPr>
              <a:t>благородство, совершенство.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Синий цвет </a:t>
            </a:r>
            <a:r>
              <a:rPr lang="ru-RU" sz="3200" b="1" dirty="0">
                <a:solidFill>
                  <a:schemeClr val="folHlink"/>
                </a:solidFill>
                <a:latin typeface="Times New Roman" pitchFamily="18" charset="0"/>
              </a:rPr>
              <a:t>- это небо, верность.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Красный цвет</a:t>
            </a:r>
            <a:r>
              <a:rPr lang="ru-RU" sz="3200" b="1" dirty="0"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chemeClr val="folHlink"/>
                </a:solidFill>
                <a:latin typeface="Times New Roman" pitchFamily="18" charset="0"/>
              </a:rPr>
              <a:t>означает отвагу, мужество и героизм.</a:t>
            </a:r>
            <a:r>
              <a:rPr lang="ru-RU" sz="3200" b="1" dirty="0">
                <a:latin typeface="Times New Roman" pitchFamily="18" charset="0"/>
              </a:rPr>
              <a:t> </a:t>
            </a:r>
            <a:endParaRPr lang="ru-RU" sz="3200" b="1" dirty="0">
              <a:solidFill>
                <a:schemeClr val="folHlink"/>
              </a:solidFill>
            </a:endParaRPr>
          </a:p>
        </p:txBody>
      </p:sp>
      <p:sp>
        <p:nvSpPr>
          <p:cNvPr id="108548" name="WordArt 4"/>
          <p:cNvSpPr>
            <a:spLocks noChangeArrowheads="1" noChangeShapeType="1" noTextEdit="1"/>
          </p:cNvSpPr>
          <p:nvPr/>
        </p:nvSpPr>
        <p:spPr bwMode="auto">
          <a:xfrm>
            <a:off x="285720" y="549275"/>
            <a:ext cx="8572559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Цвета российского флага означают</a:t>
            </a:r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WordArt 2"/>
          <p:cNvSpPr>
            <a:spLocks noChangeArrowheads="1" noChangeShapeType="1" noTextEdit="1"/>
          </p:cNvSpPr>
          <p:nvPr/>
        </p:nvSpPr>
        <p:spPr bwMode="auto">
          <a:xfrm>
            <a:off x="3419475" y="549275"/>
            <a:ext cx="32416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Герб</a:t>
            </a:r>
          </a:p>
        </p:txBody>
      </p:sp>
      <p:pic>
        <p:nvPicPr>
          <p:cNvPr id="105475" name="Picture 3" descr="rusger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05038"/>
            <a:ext cx="3685334" cy="442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21_02\Pictures\800px-Herb_Polski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71480"/>
            <a:ext cx="2186413" cy="2571768"/>
          </a:xfrm>
          <a:prstGeom prst="rect">
            <a:avLst/>
          </a:prstGeom>
          <a:noFill/>
        </p:spPr>
      </p:pic>
      <p:pic>
        <p:nvPicPr>
          <p:cNvPr id="1027" name="Picture 3" descr="C:\Users\PU21_02\Pictures\200px-Coat_of_Arms_of_the_Russian_Federation_2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28736"/>
            <a:ext cx="2740088" cy="3000396"/>
          </a:xfrm>
          <a:prstGeom prst="rect">
            <a:avLst/>
          </a:prstGeom>
          <a:noFill/>
        </p:spPr>
      </p:pic>
      <p:pic>
        <p:nvPicPr>
          <p:cNvPr id="1028" name="Picture 4" descr="C:\Users\PU21_02\Pictures\Coat_of_arms_of_Austr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00504"/>
            <a:ext cx="2428868" cy="2563805"/>
          </a:xfrm>
          <a:prstGeom prst="rect">
            <a:avLst/>
          </a:prstGeom>
          <a:noFill/>
        </p:spPr>
      </p:pic>
      <p:pic>
        <p:nvPicPr>
          <p:cNvPr id="1029" name="Picture 5" descr="C:\Users\PU21_02\Pictures\Coat_of_arms_of_Germany_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286256"/>
            <a:ext cx="2317182" cy="2357502"/>
          </a:xfrm>
          <a:prstGeom prst="rect">
            <a:avLst/>
          </a:prstGeom>
          <a:noFill/>
        </p:spPr>
      </p:pic>
      <p:pic>
        <p:nvPicPr>
          <p:cNvPr id="1030" name="Picture 6" descr="C:\Users\PU21_02\Pictures\Emblem_of_the_United_Arab_Emirates_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785794"/>
            <a:ext cx="1941203" cy="25098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285728"/>
            <a:ext cx="372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4000" b="1" dirty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1000108"/>
            <a:ext cx="38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b="1" dirty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285728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2800" dirty="0">
                <a:solidFill>
                  <a:schemeClr val="bg1"/>
                </a:solidFill>
              </a:rPr>
              <a:t>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6072206"/>
            <a:ext cx="52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2800" b="1" dirty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6000768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21_02\Pictures\800px-Herb_Polski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771" y="142852"/>
            <a:ext cx="2064946" cy="2428892"/>
          </a:xfrm>
          <a:prstGeom prst="rect">
            <a:avLst/>
          </a:prstGeom>
          <a:noFill/>
        </p:spPr>
      </p:pic>
      <p:pic>
        <p:nvPicPr>
          <p:cNvPr id="1027" name="Picture 3" descr="C:\Users\PU21_02\Pictures\200px-Coat_of_Arms_of_the_Russian_Federation_2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85860"/>
            <a:ext cx="2740088" cy="3000396"/>
          </a:xfrm>
          <a:prstGeom prst="rect">
            <a:avLst/>
          </a:prstGeom>
          <a:noFill/>
        </p:spPr>
      </p:pic>
      <p:pic>
        <p:nvPicPr>
          <p:cNvPr id="1028" name="Picture 4" descr="C:\Users\PU21_02\Pictures\Coat_of_arms_of_Austr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00438"/>
            <a:ext cx="2428868" cy="2563805"/>
          </a:xfrm>
          <a:prstGeom prst="rect">
            <a:avLst/>
          </a:prstGeom>
          <a:noFill/>
        </p:spPr>
      </p:pic>
      <p:pic>
        <p:nvPicPr>
          <p:cNvPr id="1029" name="Picture 5" descr="C:\Users\PU21_02\Pictures\Coat_of_arms_of_Germany_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86190"/>
            <a:ext cx="2317135" cy="2357454"/>
          </a:xfrm>
          <a:prstGeom prst="rect">
            <a:avLst/>
          </a:prstGeom>
          <a:noFill/>
        </p:spPr>
      </p:pic>
      <p:pic>
        <p:nvPicPr>
          <p:cNvPr id="1030" name="Picture 6" descr="C:\Users\PU21_02\Pictures\Emblem_of_the_United_Arab_Emirates_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1941203" cy="25098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4643446"/>
            <a:ext cx="15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2000" dirty="0">
                <a:solidFill>
                  <a:schemeClr val="bg1"/>
                </a:solidFill>
              </a:rPr>
              <a:t>Герб России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6215082"/>
            <a:ext cx="1904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2000" dirty="0">
                <a:solidFill>
                  <a:schemeClr val="bg1"/>
                </a:solidFill>
              </a:rPr>
              <a:t>Герб Германии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643182"/>
            <a:ext cx="2604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a-RU" sz="2000" dirty="0">
                <a:solidFill>
                  <a:schemeClr val="bg1"/>
                </a:solidFill>
              </a:rPr>
              <a:t>Герб Обьединенных </a:t>
            </a:r>
          </a:p>
          <a:p>
            <a:r>
              <a:rPr lang="ba-RU" sz="2000" dirty="0">
                <a:solidFill>
                  <a:schemeClr val="bg1"/>
                </a:solidFill>
              </a:rPr>
              <a:t>Арабских Эмиратов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2928934"/>
            <a:ext cx="1711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a-RU" sz="2000" dirty="0">
                <a:solidFill>
                  <a:schemeClr val="bg1"/>
                </a:solidFill>
              </a:rPr>
              <a:t>Герб Польши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6215082"/>
            <a:ext cx="1760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a-RU" sz="2000" dirty="0">
                <a:solidFill>
                  <a:schemeClr val="bg1"/>
                </a:solidFill>
              </a:rPr>
              <a:t>Герб Австрии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453</Words>
  <Application>Microsoft Office PowerPoint</Application>
  <PresentationFormat>Экран (4:3)</PresentationFormat>
  <Paragraphs>58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Calibri</vt:lpstr>
      <vt:lpstr>Constantia</vt:lpstr>
      <vt:lpstr>Harrington</vt:lpstr>
      <vt:lpstr>Impact</vt:lpstr>
      <vt:lpstr>Tahoma</vt:lpstr>
      <vt:lpstr>Times New Roman</vt:lpstr>
      <vt:lpstr>Wingdings</vt:lpstr>
      <vt:lpstr>Wingdings 2</vt:lpstr>
      <vt:lpstr>Поток</vt:lpstr>
      <vt:lpstr>Презентация PowerPoint</vt:lpstr>
      <vt:lpstr>День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Береза всегда считалась символом России, символом ее одухотворенности, процветания и долголетия.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PU21_02</dc:creator>
  <cp:lastModifiedBy>21</cp:lastModifiedBy>
  <cp:revision>19</cp:revision>
  <dcterms:created xsi:type="dcterms:W3CDTF">2016-06-09T17:32:37Z</dcterms:created>
  <dcterms:modified xsi:type="dcterms:W3CDTF">2017-06-02T05:04:17Z</dcterms:modified>
</cp:coreProperties>
</file>